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0C"/>
    <a:srgbClr val="032500"/>
    <a:srgbClr val="9EE121"/>
    <a:srgbClr val="042F39"/>
    <a:srgbClr val="30CEB3"/>
    <a:srgbClr val="1B86A7"/>
    <a:srgbClr val="FB6952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5179"/>
  </p:normalViewPr>
  <p:slideViewPr>
    <p:cSldViewPr snapToGrid="0" snapToObjects="1">
      <p:cViewPr>
        <p:scale>
          <a:sx n="45" d="100"/>
          <a:sy n="45" d="100"/>
        </p:scale>
        <p:origin x="2736" y="-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4C5F9251-239A-B643-89DE-74C7F0B2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31B6837E-0373-1F42-BA52-E2043B670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C4B05549-6866-A641-91B0-4D7AFE1AE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9EE12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500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ED2CDF3A-2AA2-6948-A8F7-B2A9C6DA1A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4903" y="1412919"/>
            <a:ext cx="2818963" cy="27062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E9C20E0D-092A-0B4E-B926-EBEF117E24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54235" y="5282937"/>
            <a:ext cx="2706205" cy="2706205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6C047649-0045-4542-A32F-17E84FD781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4235" y="9456417"/>
            <a:ext cx="2706205" cy="2706205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1CE60745-FE88-7949-9363-B84959FF15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71282" y="12990642"/>
            <a:ext cx="2762584" cy="270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3FCC6D84-C697-4343-860A-81A88DFB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93E9C46-F2E3-E947-9E68-E800BE0E2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C784C538-9B17-114E-9671-505A3855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7F55259F-AA0A-E546-B889-A1245121F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9C7014B3-F9E2-3847-8886-DBC977C15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4903" y="1412919"/>
            <a:ext cx="2818963" cy="2706205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659BF0FF-F47F-5248-95A1-E0F93191E2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54235" y="5282937"/>
            <a:ext cx="2706205" cy="2706205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8AA11B51-23FA-8D47-8C2E-6D3E5E8F914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54235" y="9456417"/>
            <a:ext cx="2706205" cy="2706205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B8D36E6E-553E-DA44-848D-04596683C9B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71282" y="12990642"/>
            <a:ext cx="2762584" cy="2706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1169</TotalTime>
  <Words>48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59</cp:revision>
  <dcterms:created xsi:type="dcterms:W3CDTF">2024-09-30T18:42:26Z</dcterms:created>
  <dcterms:modified xsi:type="dcterms:W3CDTF">2025-12-18T16:50:38Z</dcterms:modified>
</cp:coreProperties>
</file>